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442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989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816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59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1795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128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83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53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79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6672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69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009B-F603-4922-900B-FF413C7CC779}" type="datetimeFigureOut">
              <a:rPr lang="tr-TR" smtClean="0"/>
              <a:pPr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396A-7F16-46A4-ABA5-790B08B34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89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gmmateryal.eba.gov.tr/panel/SoruDers.htm" TargetMode="External"/><Relationship Id="rId7" Type="http://schemas.openxmlformats.org/officeDocument/2006/relationships/hyperlink" Target="https://ods.eba.gov.tr/giris" TargetMode="External"/><Relationship Id="rId2" Type="http://schemas.openxmlformats.org/officeDocument/2006/relationships/hyperlink" Target="http://dogm.eba.gov.tr/panel/SoruHavuz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rdimcikaynaklar.meb.gov.tr/" TargetMode="External"/><Relationship Id="rId5" Type="http://schemas.openxmlformats.org/officeDocument/2006/relationships/hyperlink" Target="https://www.eba.gov.tr/akademik-destek" TargetMode="External"/><Relationship Id="rId4" Type="http://schemas.openxmlformats.org/officeDocument/2006/relationships/hyperlink" Target="http://odsgm.meb.gov.tr/kurslar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HEDEF YKS</a:t>
            </a:r>
            <a:br>
              <a:rPr lang="tr-TR" dirty="0" smtClean="0"/>
            </a:br>
            <a:r>
              <a:rPr lang="tr-TR" dirty="0" smtClean="0"/>
              <a:t>2024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304800"/>
            <a:ext cx="205740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3810000"/>
            <a:ext cx="2073910" cy="177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81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HEDEF YKS 2024 KAPSAMINDA OKULUMUZDA YÜRÜTÜLECEK FAALİYETLER:</a:t>
            </a:r>
          </a:p>
          <a:p>
            <a:r>
              <a:rPr lang="tr-TR" b="1" dirty="0" smtClean="0"/>
              <a:t>DENEME SINAVLARI</a:t>
            </a:r>
          </a:p>
          <a:p>
            <a:r>
              <a:rPr lang="tr-TR" b="1" dirty="0" smtClean="0"/>
              <a:t>SEMİNER ÇALIŞMALARI</a:t>
            </a:r>
          </a:p>
          <a:p>
            <a:r>
              <a:rPr lang="tr-TR" b="1" dirty="0" smtClean="0"/>
              <a:t>VELİ BİLGİLENDİRMELERİ</a:t>
            </a:r>
          </a:p>
          <a:p>
            <a:r>
              <a:rPr lang="tr-TR" b="1" dirty="0" smtClean="0"/>
              <a:t>KOÇLUK ÇALIŞMALARI</a:t>
            </a:r>
          </a:p>
          <a:p>
            <a:r>
              <a:rPr lang="tr-TR" b="1" dirty="0" smtClean="0"/>
              <a:t>AKADEMİK DESTEK ORTAMLARI</a:t>
            </a:r>
          </a:p>
          <a:p>
            <a:r>
              <a:rPr lang="tr-TR" b="1" dirty="0" smtClean="0"/>
              <a:t>EBA AKADEMİK DESTEK PROGRAMININ TANITILMASI</a:t>
            </a:r>
          </a:p>
          <a:p>
            <a:r>
              <a:rPr lang="tr-TR" b="1" dirty="0" smtClean="0"/>
              <a:t>MOTİVASYON ÇALIŞMALARI</a:t>
            </a:r>
          </a:p>
          <a:p>
            <a:r>
              <a:rPr lang="tr-TR" b="1" dirty="0" smtClean="0"/>
              <a:t>BAKANLIK SORU HAVUZLARI</a:t>
            </a:r>
          </a:p>
          <a:p>
            <a:pPr marL="0" indent="0">
              <a:buNone/>
            </a:pPr>
            <a:r>
              <a:rPr lang="tr-T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916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>
                <a:hlinkClick r:id="rId2"/>
              </a:rPr>
              <a:t>http://dogm.eba.gov.tr/panel/SoruHavuz.aspx</a:t>
            </a:r>
            <a:endParaRPr lang="tr-TR" dirty="0"/>
          </a:p>
          <a:p>
            <a:r>
              <a:rPr lang="tr-TR" u="sng" dirty="0">
                <a:hlinkClick r:id="rId3"/>
              </a:rPr>
              <a:t>http://ogmmateryal.eba.gov.tr/panel/SoruDers.htm</a:t>
            </a:r>
            <a:endParaRPr lang="tr-TR" dirty="0"/>
          </a:p>
          <a:p>
            <a:r>
              <a:rPr lang="tr-TR" u="sng" dirty="0">
                <a:hlinkClick r:id="rId4"/>
              </a:rPr>
              <a:t>http://odsgm.meb.gov.tr/kurslar/Default.aspx</a:t>
            </a:r>
            <a:endParaRPr lang="tr-TR" dirty="0"/>
          </a:p>
          <a:p>
            <a:r>
              <a:rPr lang="tr-TR" u="sng" dirty="0">
                <a:hlinkClick r:id="rId5"/>
              </a:rPr>
              <a:t>https://www.eba.gov.tr/akademik-destek</a:t>
            </a:r>
            <a:endParaRPr lang="tr-TR" dirty="0"/>
          </a:p>
          <a:p>
            <a:r>
              <a:rPr lang="tr-TR" u="sng" dirty="0">
                <a:hlinkClick r:id="rId6"/>
              </a:rPr>
              <a:t>http://yardimcikaynaklar.meb.gov.tr/#/</a:t>
            </a:r>
            <a:endParaRPr lang="tr-TR" dirty="0"/>
          </a:p>
          <a:p>
            <a:r>
              <a:rPr lang="tr-TR" u="sng" dirty="0">
                <a:hlinkClick r:id="rId7"/>
              </a:rPr>
              <a:t>https://ods.eba.gov.tr/giris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573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YKS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Üniversiteye Doğru Hedef YKS Projesi, öğrencilerin akademik başarılarını artırmaya ve yükseköğretim kurumları sınavına hazırlık sürecini </a:t>
            </a:r>
            <a:r>
              <a:rPr lang="tr-TR" dirty="0" smtClean="0"/>
              <a:t>desteklemeye </a:t>
            </a:r>
            <a:r>
              <a:rPr lang="tr-TR" dirty="0"/>
              <a:t>yönelik bir </a:t>
            </a:r>
            <a:r>
              <a:rPr lang="tr-TR" dirty="0" smtClean="0"/>
              <a:t>çalışmadır.</a:t>
            </a:r>
          </a:p>
          <a:p>
            <a:pPr lvl="0" algn="just"/>
            <a:r>
              <a:rPr lang="tr-TR" dirty="0"/>
              <a:t>Projenin hedef kitlesi Anadolu imam hatip liselerinde öğrenim görmekte olan 11 ve 12. sınıf öğrencilerinden oluşmaktadır.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803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Projeye,  81 ilden 1654 Anadolu imam hatip lisesi dâhil edilmiştir. </a:t>
            </a:r>
          </a:p>
          <a:p>
            <a:r>
              <a:rPr lang="tr-TR" dirty="0"/>
              <a:t>Proje, Din Öğretimi Genel Müdürlüğü tarafından aylık olarak hazırlanan </a:t>
            </a:r>
            <a:r>
              <a:rPr lang="tr-TR" dirty="0" smtClean="0"/>
              <a:t> </a:t>
            </a:r>
            <a:r>
              <a:rPr lang="tr-TR" dirty="0"/>
              <a:t>“eylem planları” çerçevesinde </a:t>
            </a:r>
            <a:r>
              <a:rPr lang="tr-TR" dirty="0" smtClean="0"/>
              <a:t>yürütülecektir.</a:t>
            </a:r>
          </a:p>
          <a:p>
            <a:r>
              <a:rPr lang="tr-TR" dirty="0"/>
              <a:t>Akademik Takip Komisyonu tarafından eylem planları çerçevesinde okulun üniversiteye hazırlık programı hazırlanır</a:t>
            </a:r>
          </a:p>
        </p:txBody>
      </p:sp>
    </p:spTree>
    <p:extLst>
      <p:ext uri="{BB962C8B-B14F-4D97-AF65-F5344CB8AC3E}">
        <p14:creationId xmlns:p14="http://schemas.microsoft.com/office/powerpoint/2010/main" xmlns="" val="27672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Okulun üniversiteye hazırlık </a:t>
            </a:r>
            <a:r>
              <a:rPr lang="tr-TR" dirty="0" smtClean="0"/>
              <a:t>programının yürütülmesinden </a:t>
            </a:r>
            <a:r>
              <a:rPr lang="tr-TR" dirty="0"/>
              <a:t>Akademik Takip Komisyonu öncelikle görevli olmakla birlikte komisyonda görev almayan idareci ve öğretmenlerin çalışmalara katılmaları ve görev üstlenmeleri esastır</a:t>
            </a:r>
          </a:p>
        </p:txBody>
      </p:sp>
    </p:spTree>
    <p:extLst>
      <p:ext uri="{BB962C8B-B14F-4D97-AF65-F5344CB8AC3E}">
        <p14:creationId xmlns:p14="http://schemas.microsoft.com/office/powerpoint/2010/main" xmlns="" val="1334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Eylem Planları</a:t>
            </a:r>
            <a:endParaRPr lang="tr-TR" b="1" dirty="0"/>
          </a:p>
          <a:p>
            <a:r>
              <a:rPr lang="tr-TR" dirty="0"/>
              <a:t>Eylem planları, üniversiteye hazırlık süreci kapsamında okullarda gerçekleştirilen çalışmaların planlı bir biçimde yürütülmesini sağlamak amacıyla </a:t>
            </a:r>
            <a:r>
              <a:rPr lang="tr-TR" dirty="0" smtClean="0"/>
              <a:t>hazırlanmıştır.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269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Eylem planları, Akademik Takip Komisyonunun çalışmalarının çerçevesini oluşturmaktadır.</a:t>
            </a:r>
          </a:p>
          <a:p>
            <a:r>
              <a:rPr lang="tr-TR" dirty="0"/>
              <a:t>Akademik Takip Komisyonu tarafından eylem planları doğrultusunda okulun üniversiteye hazırlık programı </a:t>
            </a:r>
            <a:r>
              <a:rPr lang="tr-TR" dirty="0" smtClean="0"/>
              <a:t>hazırlanır.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34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Eylem planlarının </a:t>
            </a:r>
            <a:r>
              <a:rPr lang="tr-TR" dirty="0" smtClean="0"/>
              <a:t>izlemesi </a:t>
            </a:r>
            <a:r>
              <a:rPr lang="tr-TR" b="1" dirty="0" smtClean="0"/>
              <a:t>KTS </a:t>
            </a:r>
            <a:r>
              <a:rPr lang="tr-TR" b="1" dirty="0"/>
              <a:t>Hedef YKS  Modülü</a:t>
            </a:r>
            <a:r>
              <a:rPr lang="tr-TR" dirty="0"/>
              <a:t> üzerinden, okul Hedef YKS koordinatörü tarafından  takip edilir, okul idaresiyle birlikte koordine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230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Okul </a:t>
            </a:r>
            <a:r>
              <a:rPr lang="tr-TR" b="1" dirty="0" smtClean="0"/>
              <a:t>Koordinatörü(</a:t>
            </a:r>
            <a:r>
              <a:rPr lang="tr-TR" dirty="0" smtClean="0"/>
              <a:t>çalışmaları yürüten kişi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/>
              <a:t>Akademik Takip Komisyonu </a:t>
            </a:r>
          </a:p>
          <a:p>
            <a:r>
              <a:rPr lang="tr-TR" dirty="0" smtClean="0"/>
              <a:t>(Her zümreden en az bir öğretmenden oluşur.)</a:t>
            </a:r>
          </a:p>
          <a:p>
            <a:r>
              <a:rPr lang="tr-TR" dirty="0"/>
              <a:t>Üniversiteye hazırlık çalışmaları için okulda fiziki ortam </a:t>
            </a:r>
            <a:r>
              <a:rPr lang="tr-TR" dirty="0" smtClean="0"/>
              <a:t>oluşturur.</a:t>
            </a:r>
          </a:p>
          <a:p>
            <a:r>
              <a:rPr lang="tr-TR" b="1" dirty="0"/>
              <a:t>EBA Akademik Destek Sistemi</a:t>
            </a:r>
            <a:r>
              <a:rPr lang="tr-TR" dirty="0"/>
              <a:t> ve </a:t>
            </a:r>
            <a:r>
              <a:rPr lang="tr-TR" b="1" dirty="0"/>
              <a:t>http://yardimcikaynaklar.meb.gov.tr</a:t>
            </a:r>
            <a:r>
              <a:rPr lang="tr-TR" dirty="0"/>
              <a:t>‘de bulunan materyalleri öğretmen ve öğrencilere tanıtır, kullanımını yaygınlaştırır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819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Üniversiteye giriş sistemi ve Yükseköğretim Kurumları Sınavı konusunda öğrencileri bilgilendirir.</a:t>
            </a:r>
          </a:p>
          <a:p>
            <a:pPr lvl="0"/>
            <a:r>
              <a:rPr lang="tr-TR" dirty="0"/>
              <a:t>Başarı örneklerinin öğrencilerle buluşturulmasını sağlar, öğrencilere yönelik gezi, piknik vb. </a:t>
            </a:r>
            <a:r>
              <a:rPr lang="tr-TR" dirty="0" err="1"/>
              <a:t>motivasyonçalışmaları</a:t>
            </a:r>
            <a:r>
              <a:rPr lang="tr-TR" dirty="0"/>
              <a:t> yapar.</a:t>
            </a:r>
          </a:p>
          <a:p>
            <a:r>
              <a:rPr lang="tr-TR" dirty="0"/>
              <a:t>YÖK Atlas’ı öğrencilere </a:t>
            </a:r>
            <a:r>
              <a:rPr lang="tr-TR" dirty="0" smtClean="0"/>
              <a:t>tanıtır.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624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298</Words>
  <Application>Microsoft Office PowerPoint</Application>
  <PresentationFormat>Ekran Gösterisi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HEDEF YKS 2024</vt:lpstr>
      <vt:lpstr>HEDEF YKS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YKS 2024</dc:title>
  <dc:creator>Windows Kullanıcısı</dc:creator>
  <cp:lastModifiedBy>vento</cp:lastModifiedBy>
  <cp:revision>8</cp:revision>
  <dcterms:created xsi:type="dcterms:W3CDTF">2023-10-17T09:33:09Z</dcterms:created>
  <dcterms:modified xsi:type="dcterms:W3CDTF">2023-10-23T19:33:36Z</dcterms:modified>
</cp:coreProperties>
</file>